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91" r:id="rId3"/>
    <p:sldId id="603" r:id="rId4"/>
    <p:sldId id="293" r:id="rId5"/>
    <p:sldId id="594" r:id="rId6"/>
    <p:sldId id="599" r:id="rId7"/>
    <p:sldId id="596" r:id="rId8"/>
    <p:sldId id="276" r:id="rId9"/>
  </p:sldIdLst>
  <p:sldSz cx="12192000" cy="6858000"/>
  <p:notesSz cx="6881813" cy="96615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9980B6-7825-41CF-81E4-166A0EBBFB68}" v="10" dt="2020-08-28T05:55:59.8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31AA8F55-0EE2-4E62-9739-9C67F92050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18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F32445-0FAF-4D3A-84A3-2761D6476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E55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C21418-A0AA-4C93-A342-D124A62D655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8624582" cy="4351338"/>
          </a:xfrm>
        </p:spPr>
        <p:txBody>
          <a:bodyPr>
            <a:normAutofit/>
          </a:bodyPr>
          <a:lstStyle>
            <a:lvl1pPr marL="0" indent="0">
              <a:buNone/>
              <a:defRPr lang="nb-NO" sz="1800" b="0" i="0" smtClean="0">
                <a:effectLst/>
              </a:defRPr>
            </a:lvl1pPr>
          </a:lstStyle>
          <a:p>
            <a:pPr lvl="0"/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Phasellus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odio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tristique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quis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ultrices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nec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vehicula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sed ex. Cras in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tincidunt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diam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eu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interdum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Aliquam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tellus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metus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fringilla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quis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tellus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faucibus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tincidunt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leo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tincidunt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elementum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quis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porta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eget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rhoncus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diam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nec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aliquam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magna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Quisque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quis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ante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enim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. Ut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volutpat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posuere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vehicula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enim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laoreet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ac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commodo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nunc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mauris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pharetra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risus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dapibus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nec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. Maecenas vitae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placerat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eros, non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mattis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augue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154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470162C-8A3F-4A47-A4B2-433B68367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B5BCAC5-4B70-4596-B07E-215DEFC83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0104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dolor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Phasellus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odio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tristique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quis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ultrices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nec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vehicula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sed ex. Cras in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tincidunt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diam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eu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interdum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Aliquam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tellus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metus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fringilla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quis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tellus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faucibus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luctus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tincidunt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leo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tincidunt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elementum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quis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porta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eget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rhoncus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diam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nec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aliquam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magna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Quisque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quis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ante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enim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. Ut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volutpat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posuere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vehicula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enim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laoreet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ac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commodo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nunc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mauris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pharetra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risus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dapibus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nec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. Maecenas vitae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placerat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eros, non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mattis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Open Sans"/>
              </a:rPr>
              <a:t>augue</a:t>
            </a:r>
            <a:r>
              <a:rPr lang="nb-NO" b="0" i="0" dirty="0">
                <a:solidFill>
                  <a:srgbClr val="000000"/>
                </a:solidFill>
                <a:effectLst/>
                <a:latin typeface="Open Sans"/>
              </a:rPr>
              <a:t>.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D361D33-08EC-44F9-BF73-345730D6BB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8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E5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D8207A10-49C9-49E7-87E5-B0FA781AFB8E}"/>
              </a:ext>
            </a:extLst>
          </p:cNvPr>
          <p:cNvSpPr txBox="1"/>
          <p:nvPr/>
        </p:nvSpPr>
        <p:spPr>
          <a:xfrm>
            <a:off x="3800213" y="4546833"/>
            <a:ext cx="470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n-NO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nn-NO" dirty="0">
                <a:solidFill>
                  <a:schemeClr val="bg1"/>
                </a:solidFill>
                <a:latin typeface="+mj-lt"/>
              </a:rPr>
              <a:t>Frukostmøte Stad Hotell</a:t>
            </a:r>
          </a:p>
          <a:p>
            <a:pPr algn="ctr"/>
            <a:r>
              <a:rPr lang="nn-NO" dirty="0">
                <a:solidFill>
                  <a:schemeClr val="bg1"/>
                </a:solidFill>
                <a:latin typeface="+mj-lt"/>
              </a:rPr>
              <a:t>28. august 2020</a:t>
            </a:r>
          </a:p>
        </p:txBody>
      </p:sp>
    </p:spTree>
    <p:extLst>
      <p:ext uri="{BB962C8B-B14F-4D97-AF65-F5344CB8AC3E}">
        <p14:creationId xmlns:p14="http://schemas.microsoft.com/office/powerpoint/2010/main" val="2104560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1D720EAF-E5AA-4D09-8B51-1067229E9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352800"/>
            <a:ext cx="152400" cy="152400"/>
          </a:xfrm>
          <a:prstGeom prst="rect">
            <a:avLst/>
          </a:prstGeom>
        </p:spPr>
      </p:pic>
      <p:sp>
        <p:nvSpPr>
          <p:cNvPr id="18" name="Rectangle 5">
            <a:extLst>
              <a:ext uri="{FF2B5EF4-FFF2-40B4-BE49-F238E27FC236}">
                <a16:creationId xmlns:a16="http://schemas.microsoft.com/office/drawing/2014/main" id="{46B6BA19-9586-4547-AA41-EB3FA5C31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64349"/>
            <a:ext cx="65" cy="72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17BC8865-87DB-4878-A221-B2B2102072E9}"/>
              </a:ext>
            </a:extLst>
          </p:cNvPr>
          <p:cNvSpPr txBox="1"/>
          <p:nvPr/>
        </p:nvSpPr>
        <p:spPr>
          <a:xfrm>
            <a:off x="838200" y="763398"/>
            <a:ext cx="9605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4800" dirty="0">
                <a:latin typeface="+mj-lt"/>
              </a:rPr>
              <a:t>Frukostmøte – Agenda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FF142DBB-14BD-4A02-8226-F929B533D6A9}"/>
              </a:ext>
            </a:extLst>
          </p:cNvPr>
          <p:cNvSpPr txBox="1"/>
          <p:nvPr/>
        </p:nvSpPr>
        <p:spPr>
          <a:xfrm>
            <a:off x="676013" y="2290194"/>
            <a:ext cx="1122796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500" dirty="0"/>
              <a:t>Velkomen v/ Stad Vekst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500" dirty="0"/>
              <a:t>Orientering om FN sine bærekraftmål, v/ Kai Grieg frå FN-sambandet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500" dirty="0"/>
              <a:t>Kva gjer Stad kommune for å skape ei </a:t>
            </a:r>
            <a:r>
              <a:rPr lang="nn-NO" sz="2500" dirty="0" err="1"/>
              <a:t>bærekraftig</a:t>
            </a:r>
            <a:r>
              <a:rPr lang="nn-NO" sz="2500" dirty="0"/>
              <a:t> utvikling, v/ ordførar Alfred Bjørlo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500" dirty="0"/>
              <a:t>Prosjekt Berekraftig reiseliv på Stadlandet, v/ Ivar Petter Grøtte, Vestlandsforsking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500" dirty="0"/>
              <a:t>Bedriftsnettverk reiseliv i Stad v/ Olav Hjelle, Stad Vekst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500" dirty="0"/>
              <a:t>Et bedriftseksempel – kva betyr </a:t>
            </a:r>
            <a:r>
              <a:rPr lang="nn-NO" sz="2500" dirty="0" err="1"/>
              <a:t>Bærekraft</a:t>
            </a:r>
            <a:r>
              <a:rPr lang="nn-NO" sz="2500" dirty="0"/>
              <a:t> for vår verksemd, v/ Ove Hoddevik, Sparebanken Vest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n-N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n-NO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n-NO" sz="3200" dirty="0"/>
          </a:p>
        </p:txBody>
      </p:sp>
    </p:spTree>
    <p:extLst>
      <p:ext uri="{BB962C8B-B14F-4D97-AF65-F5344CB8AC3E}">
        <p14:creationId xmlns:p14="http://schemas.microsoft.com/office/powerpoint/2010/main" val="3450754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D8207A10-49C9-49E7-87E5-B0FA781AFB8E}"/>
              </a:ext>
            </a:extLst>
          </p:cNvPr>
          <p:cNvSpPr txBox="1"/>
          <p:nvPr/>
        </p:nvSpPr>
        <p:spPr>
          <a:xfrm>
            <a:off x="3800213" y="4546833"/>
            <a:ext cx="470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n-NO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nn-NO" dirty="0">
                <a:solidFill>
                  <a:schemeClr val="bg1"/>
                </a:solidFill>
                <a:latin typeface="+mj-lt"/>
              </a:rPr>
              <a:t>Frukostmøte Stad Hotell</a:t>
            </a:r>
          </a:p>
          <a:p>
            <a:pPr algn="ctr"/>
            <a:r>
              <a:rPr lang="nn-NO" dirty="0">
                <a:solidFill>
                  <a:schemeClr val="bg1"/>
                </a:solidFill>
                <a:latin typeface="+mj-lt"/>
              </a:rPr>
              <a:t>Informasjon om Bedriftsnettverk reiseliv i Stad</a:t>
            </a:r>
          </a:p>
          <a:p>
            <a:pPr algn="ctr"/>
            <a:r>
              <a:rPr lang="nn-NO" dirty="0">
                <a:solidFill>
                  <a:schemeClr val="bg1"/>
                </a:solidFill>
                <a:latin typeface="+mj-lt"/>
              </a:rPr>
              <a:t>28. august 2020</a:t>
            </a:r>
          </a:p>
        </p:txBody>
      </p:sp>
    </p:spTree>
    <p:extLst>
      <p:ext uri="{BB962C8B-B14F-4D97-AF65-F5344CB8AC3E}">
        <p14:creationId xmlns:p14="http://schemas.microsoft.com/office/powerpoint/2010/main" val="3759206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BCE6D02-A301-4E3F-8487-4C8A817FC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n-NO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b="1" dirty="0">
                <a:latin typeface="+mj-lt"/>
              </a:rPr>
              <a:t>Stad Hotell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b="1" dirty="0">
                <a:latin typeface="+mj-lt"/>
              </a:rPr>
              <a:t>Fjord </a:t>
            </a:r>
            <a:r>
              <a:rPr lang="nn-NO" sz="2000" b="1" dirty="0" err="1">
                <a:latin typeface="+mj-lt"/>
              </a:rPr>
              <a:t>Guiding</a:t>
            </a:r>
            <a:endParaRPr lang="nn-NO" sz="20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b="1" dirty="0">
                <a:latin typeface="+mj-lt"/>
              </a:rPr>
              <a:t>Vestkapp </a:t>
            </a:r>
            <a:r>
              <a:rPr lang="nn-NO" sz="2000" b="1" dirty="0" err="1">
                <a:latin typeface="+mj-lt"/>
              </a:rPr>
              <a:t>Invest</a:t>
            </a:r>
            <a:r>
              <a:rPr lang="nn-NO" sz="2000" b="1" dirty="0">
                <a:latin typeface="+mj-lt"/>
              </a:rPr>
              <a:t>/Nye Selje Hotell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b="1" dirty="0">
                <a:latin typeface="+mj-lt"/>
              </a:rPr>
              <a:t>Ervik </a:t>
            </a:r>
            <a:r>
              <a:rPr lang="nn-NO" sz="2000" b="1" dirty="0" err="1">
                <a:latin typeface="+mj-lt"/>
              </a:rPr>
              <a:t>Surfshop</a:t>
            </a:r>
            <a:endParaRPr lang="nn-NO" sz="20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b="1" dirty="0" err="1">
                <a:latin typeface="+mj-lt"/>
              </a:rPr>
              <a:t>Sagastad</a:t>
            </a:r>
            <a:endParaRPr lang="nn-NO" sz="20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b="1" dirty="0">
                <a:latin typeface="+mj-lt"/>
              </a:rPr>
              <a:t>Nordfjord Hotell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b="1" dirty="0">
                <a:latin typeface="+mj-lt"/>
              </a:rPr>
              <a:t>Norsk Fjordhestsenter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b="1" dirty="0">
                <a:latin typeface="+mj-lt"/>
              </a:rPr>
              <a:t>Visit Nordfjord</a:t>
            </a:r>
          </a:p>
          <a:p>
            <a:endParaRPr lang="nb-NO" dirty="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1D720EAF-E5AA-4D09-8B51-1067229E9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352800"/>
            <a:ext cx="152400" cy="152400"/>
          </a:xfrm>
          <a:prstGeom prst="rect">
            <a:avLst/>
          </a:prstGeom>
        </p:spPr>
      </p:pic>
      <p:sp>
        <p:nvSpPr>
          <p:cNvPr id="18" name="Rectangle 5">
            <a:extLst>
              <a:ext uri="{FF2B5EF4-FFF2-40B4-BE49-F238E27FC236}">
                <a16:creationId xmlns:a16="http://schemas.microsoft.com/office/drawing/2014/main" id="{46B6BA19-9586-4547-AA41-EB3FA5C31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64349"/>
            <a:ext cx="65" cy="72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E3AD3568-B566-49BF-A5E0-3F3464A6911C}"/>
              </a:ext>
            </a:extLst>
          </p:cNvPr>
          <p:cNvSpPr txBox="1"/>
          <p:nvPr/>
        </p:nvSpPr>
        <p:spPr>
          <a:xfrm>
            <a:off x="998290" y="1140903"/>
            <a:ext cx="10048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4000" dirty="0">
                <a:latin typeface="+mj-lt"/>
              </a:rPr>
              <a:t>Bedriftsnettverk – deltakarbedrifter</a:t>
            </a:r>
          </a:p>
        </p:txBody>
      </p:sp>
    </p:spTree>
    <p:extLst>
      <p:ext uri="{BB962C8B-B14F-4D97-AF65-F5344CB8AC3E}">
        <p14:creationId xmlns:p14="http://schemas.microsoft.com/office/powerpoint/2010/main" val="3005505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>
            <a:extLst>
              <a:ext uri="{FF2B5EF4-FFF2-40B4-BE49-F238E27FC236}">
                <a16:creationId xmlns:a16="http://schemas.microsoft.com/office/drawing/2014/main" id="{46B6BA19-9586-4547-AA41-EB3FA5C31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64349"/>
            <a:ext cx="206788" cy="72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</a:t>
            </a:r>
          </a:p>
        </p:txBody>
      </p:sp>
      <p:pic>
        <p:nvPicPr>
          <p:cNvPr id="3" name="Bilde 2" descr="Et bilde som inneholder vann, utendørs, roing, sitter&#10;&#10;Automatisk generert beskrivelse">
            <a:extLst>
              <a:ext uri="{FF2B5EF4-FFF2-40B4-BE49-F238E27FC236}">
                <a16:creationId xmlns:a16="http://schemas.microsoft.com/office/drawing/2014/main" id="{E8BC450E-035F-445E-A1B5-62647AAA4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7434" cy="6858000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DA6E49C0-AA34-4CE5-8EB0-6F5F0C1B952F}"/>
              </a:ext>
            </a:extLst>
          </p:cNvPr>
          <p:cNvSpPr txBox="1"/>
          <p:nvPr/>
        </p:nvSpPr>
        <p:spPr>
          <a:xfrm>
            <a:off x="5905850" y="664349"/>
            <a:ext cx="596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4000" dirty="0">
                <a:latin typeface="+mj-lt"/>
              </a:rPr>
              <a:t>Reiselivsprosjekt i Stad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436355A-DE1F-42F0-B794-08E7E8BB6E06}"/>
              </a:ext>
            </a:extLst>
          </p:cNvPr>
          <p:cNvSpPr txBox="1"/>
          <p:nvPr/>
        </p:nvSpPr>
        <p:spPr>
          <a:xfrm>
            <a:off x="5821960" y="2038525"/>
            <a:ext cx="5897460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n-NO" sz="2400" dirty="0">
                <a:latin typeface="+mj-lt"/>
              </a:rPr>
              <a:t>8 største reiselivsbedriftene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n-NO" sz="2400" dirty="0">
                <a:latin typeface="+mj-lt"/>
              </a:rPr>
              <a:t>Etablert bedriftsnettverk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n-NO" sz="2400" dirty="0" err="1">
                <a:latin typeface="+mj-lt"/>
              </a:rPr>
              <a:t>Sagastad</a:t>
            </a:r>
            <a:r>
              <a:rPr lang="nn-NO" sz="2400" dirty="0">
                <a:latin typeface="+mj-lt"/>
              </a:rPr>
              <a:t> som hovudbedrift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n-NO" sz="2400" dirty="0">
                <a:latin typeface="+mj-lt"/>
              </a:rPr>
              <a:t>Støtte frå Innovasjons Norge på kr 750.000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n-NO" sz="2400" dirty="0">
                <a:latin typeface="+mj-lt"/>
              </a:rPr>
              <a:t>Målet er et 3 </a:t>
            </a:r>
            <a:r>
              <a:rPr lang="nn-NO" sz="2400" dirty="0" err="1">
                <a:latin typeface="+mj-lt"/>
              </a:rPr>
              <a:t>årig</a:t>
            </a:r>
            <a:r>
              <a:rPr lang="nn-NO" sz="2400" dirty="0">
                <a:latin typeface="+mj-lt"/>
              </a:rPr>
              <a:t> nettverkssamarbeid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n-NO" sz="2400" dirty="0">
                <a:latin typeface="+mj-lt"/>
              </a:rPr>
              <a:t>10 prosjekt det første året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n-NO" sz="2400" dirty="0">
                <a:latin typeface="+mj-lt"/>
              </a:rPr>
              <a:t>Starta opp i juni 2020</a:t>
            </a:r>
          </a:p>
        </p:txBody>
      </p:sp>
    </p:spTree>
    <p:extLst>
      <p:ext uri="{BB962C8B-B14F-4D97-AF65-F5344CB8AC3E}">
        <p14:creationId xmlns:p14="http://schemas.microsoft.com/office/powerpoint/2010/main" val="821085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1D720EAF-E5AA-4D09-8B51-1067229E9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352800"/>
            <a:ext cx="152400" cy="152400"/>
          </a:xfrm>
          <a:prstGeom prst="rect">
            <a:avLst/>
          </a:prstGeom>
        </p:spPr>
      </p:pic>
      <p:sp>
        <p:nvSpPr>
          <p:cNvPr id="18" name="Rectangle 5">
            <a:extLst>
              <a:ext uri="{FF2B5EF4-FFF2-40B4-BE49-F238E27FC236}">
                <a16:creationId xmlns:a16="http://schemas.microsoft.com/office/drawing/2014/main" id="{46B6BA19-9586-4547-AA41-EB3FA5C31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64349"/>
            <a:ext cx="7456015" cy="72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Reiselivsprosjekt i år 1 (juni 2020 – juni 2021)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0DA9DC0-990B-457D-B61D-F826AD15C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86476"/>
            <a:ext cx="8334375" cy="312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06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1D720EAF-E5AA-4D09-8B51-1067229E9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352800"/>
            <a:ext cx="152400" cy="152400"/>
          </a:xfrm>
          <a:prstGeom prst="rect">
            <a:avLst/>
          </a:prstGeom>
        </p:spPr>
      </p:pic>
      <p:sp>
        <p:nvSpPr>
          <p:cNvPr id="18" name="Rectangle 5">
            <a:extLst>
              <a:ext uri="{FF2B5EF4-FFF2-40B4-BE49-F238E27FC236}">
                <a16:creationId xmlns:a16="http://schemas.microsoft.com/office/drawing/2014/main" id="{46B6BA19-9586-4547-AA41-EB3FA5C31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64349"/>
            <a:ext cx="6476709" cy="72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altLang="nb-NO" sz="3200" dirty="0">
                <a:solidFill>
                  <a:schemeClr val="tx1"/>
                </a:solidFill>
              </a:rPr>
              <a:t>Organisering av handel på Nordfjordeid</a:t>
            </a:r>
            <a:endParaRPr kumimoji="0" lang="nb-NO" altLang="nb-NO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FE40FF1-0A17-4C7E-ADAF-2E2A0C02A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64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1D720EAF-E5AA-4D09-8B51-1067229E9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352800"/>
            <a:ext cx="152400" cy="152400"/>
          </a:xfrm>
          <a:prstGeom prst="rect">
            <a:avLst/>
          </a:prstGeom>
        </p:spPr>
      </p:pic>
      <p:sp>
        <p:nvSpPr>
          <p:cNvPr id="18" name="Rectangle 5">
            <a:extLst>
              <a:ext uri="{FF2B5EF4-FFF2-40B4-BE49-F238E27FC236}">
                <a16:creationId xmlns:a16="http://schemas.microsoft.com/office/drawing/2014/main" id="{46B6BA19-9586-4547-AA41-EB3FA5C31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64349"/>
            <a:ext cx="206788" cy="72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587575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4042D71F-F2B4-451D-809D-A4CC80A7CBEB}" vid="{7327ACA8-FB99-4720-81C7-149FA372132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Stad Vekst - powerpoint</Template>
  <TotalTime>1188</TotalTime>
  <Words>171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inherit</vt:lpstr>
      <vt:lpstr>Open Sans</vt:lpstr>
      <vt:lpstr>Office-tema</vt:lpstr>
      <vt:lpstr>PowerPoint-presentasjon</vt:lpstr>
      <vt:lpstr> </vt:lpstr>
      <vt:lpstr>PowerPoint-presentasjon</vt:lpstr>
      <vt:lpstr> </vt:lpstr>
      <vt:lpstr> K</vt:lpstr>
      <vt:lpstr> Reiselivsprosjekt i år 1 (juni 2020 – juni 2021)</vt:lpstr>
      <vt:lpstr> Organisering av handel på Nordfjordeid</vt:lpstr>
      <vt:lpstr> 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Olav Hjelle</dc:creator>
  <cp:lastModifiedBy>Olav Hjelle</cp:lastModifiedBy>
  <cp:revision>43</cp:revision>
  <cp:lastPrinted>2020-06-10T15:52:03Z</cp:lastPrinted>
  <dcterms:created xsi:type="dcterms:W3CDTF">2019-01-09T12:14:36Z</dcterms:created>
  <dcterms:modified xsi:type="dcterms:W3CDTF">2020-08-31T06:31:44Z</dcterms:modified>
</cp:coreProperties>
</file>